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144000" type="screen4x3"/>
  <p:notesSz cx="7099300" cy="102298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420"/>
    <a:srgbClr val="E78F19"/>
    <a:srgbClr val="EA6716"/>
    <a:srgbClr val="E4E845"/>
    <a:srgbClr val="90C320"/>
    <a:srgbClr val="9E7533"/>
    <a:srgbClr val="225825"/>
    <a:srgbClr val="0BAB61"/>
    <a:srgbClr val="6F1F47"/>
    <a:srgbClr val="AC1F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22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69A7D31-D501-4EE9-A199-31A2536046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6EECC7-704C-48CF-B12A-46D8FE8C8C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40" y="0"/>
            <a:ext cx="3076575" cy="512763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r">
              <a:defRPr sz="1200"/>
            </a:lvl1pPr>
          </a:lstStyle>
          <a:p>
            <a:fld id="{0A7F26BE-9A9F-4999-90D2-2B8DC3C4EEA0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179E41E-BB3C-409D-AEA2-2814DE816F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7088"/>
            <a:ext cx="3076575" cy="512762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7C8DF7-4D29-48A3-B133-B3E539B4CC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40" y="9717088"/>
            <a:ext cx="3076575" cy="512762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r">
              <a:defRPr sz="1200"/>
            </a:lvl1pPr>
          </a:lstStyle>
          <a:p>
            <a:fld id="{F5402043-281C-4203-AEC3-B0EF700CB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7686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0" y="0"/>
            <a:ext cx="3076575" cy="512763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r">
              <a:defRPr sz="1200"/>
            </a:lvl1pPr>
          </a:lstStyle>
          <a:p>
            <a:fld id="{E53F2397-DD88-4295-AFF6-9DBBB968B772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55838" y="1279525"/>
            <a:ext cx="2587625" cy="3449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1" rIns="91420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5" y="4922838"/>
            <a:ext cx="5680076" cy="4029075"/>
          </a:xfrm>
          <a:prstGeom prst="rect">
            <a:avLst/>
          </a:prstGeom>
        </p:spPr>
        <p:txBody>
          <a:bodyPr vert="horz" lIns="91420" tIns="45711" rIns="91420" bIns="457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7088"/>
            <a:ext cx="3076575" cy="512762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0" y="9717088"/>
            <a:ext cx="3076575" cy="512762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r">
              <a:defRPr sz="1200"/>
            </a:lvl1pPr>
          </a:lstStyle>
          <a:p>
            <a:fld id="{53F5D34F-B72A-4A37-82B2-AEB37743E8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9348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4EFF-672F-420D-BA3A-5708A834A297}" type="datetime1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EC34-AC91-4641-A9D4-312B37018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82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CBD1-2397-4A56-8A95-536F026A01BD}" type="datetime1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EC34-AC91-4641-A9D4-312B37018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8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9BA2-31AA-4892-B125-32FD21A4A7D9}" type="datetime1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EC34-AC91-4641-A9D4-312B37018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73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49F4-6F16-43D2-86F8-77E198660433}" type="datetime1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EC34-AC91-4641-A9D4-312B37018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8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E96D-0D59-43B8-A720-659409956486}" type="datetime1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EC34-AC91-4641-A9D4-312B37018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02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9C4-D3D4-403C-87DB-AFFFE7BAE5C9}" type="datetime1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EC34-AC91-4641-A9D4-312B37018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7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6564-0788-450C-9DD5-E55829AA9E29}" type="datetime1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EC34-AC91-4641-A9D4-312B37018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8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A146-48EB-490D-A158-844C802B2EB8}" type="datetime1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EC34-AC91-4641-A9D4-312B37018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44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C3C-E2BE-4FC5-AC38-65F3ADF8DE00}" type="datetime1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EC34-AC91-4641-A9D4-312B37018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2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FD9E-E55C-4400-9F62-17A34FEC55A8}" type="datetime1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EC34-AC91-4641-A9D4-312B37018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31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4021-B0D4-4292-997D-25B6CFEA7124}" type="datetime1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EC34-AC91-4641-A9D4-312B37018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9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41B3-ABE6-4AB3-8BE2-CF67EF7A17C7}" type="datetime1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CEC34-AC91-4641-A9D4-312B37018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31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1DFEBEB4-B1DF-4C5F-A655-23469DAD3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6858002" cy="9144000"/>
          </a:xfrm>
          <a:prstGeom prst="rect">
            <a:avLst/>
          </a:prstGeom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606E2700-ADA9-484A-B798-B8FF65126B17}"/>
              </a:ext>
            </a:extLst>
          </p:cNvPr>
          <p:cNvSpPr/>
          <p:nvPr/>
        </p:nvSpPr>
        <p:spPr>
          <a:xfrm>
            <a:off x="1145617" y="4114291"/>
            <a:ext cx="5139436" cy="49987"/>
          </a:xfrm>
          <a:prstGeom prst="rect">
            <a:avLst/>
          </a:prstGeom>
          <a:solidFill>
            <a:srgbClr val="0BAB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BBA1C2CE-7DF0-4DFB-8AB5-2049D59E1A5F}"/>
              </a:ext>
            </a:extLst>
          </p:cNvPr>
          <p:cNvSpPr/>
          <p:nvPr/>
        </p:nvSpPr>
        <p:spPr>
          <a:xfrm>
            <a:off x="266952" y="2235727"/>
            <a:ext cx="1353149" cy="1280082"/>
          </a:xfrm>
          <a:prstGeom prst="flowChartConnector">
            <a:avLst/>
          </a:prstGeom>
          <a:solidFill>
            <a:srgbClr val="91C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94EBEF-589A-4096-B3C9-55F7A44A06AF}"/>
              </a:ext>
            </a:extLst>
          </p:cNvPr>
          <p:cNvSpPr/>
          <p:nvPr/>
        </p:nvSpPr>
        <p:spPr>
          <a:xfrm>
            <a:off x="1103693" y="2219768"/>
            <a:ext cx="5659866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cap="none" spc="0" dirty="0">
                <a:ln w="6350" cmpd="thinThick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</a:rPr>
              <a:t>ご家族・お友達・カップル</a:t>
            </a:r>
            <a:endParaRPr lang="en-US" altLang="ja-JP" sz="2000" b="1" cap="none" spc="0" dirty="0">
              <a:ln w="6350" cmpd="thinThick">
                <a:solidFill>
                  <a:srgbClr val="FFFF00"/>
                </a:solidFill>
                <a:prstDash val="solid"/>
              </a:ln>
              <a:solidFill>
                <a:schemeClr val="bg1"/>
              </a:solidFill>
            </a:endParaRPr>
          </a:p>
          <a:p>
            <a:pPr algn="ctr"/>
            <a:r>
              <a:rPr lang="ja-JP" altLang="en-US" sz="2000" b="1" dirty="0">
                <a:ln w="6350" cmpd="thinThick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</a:rPr>
              <a:t>お二人一緒にご来店で </a:t>
            </a:r>
            <a:r>
              <a:rPr lang="ja-JP" altLang="en-US" sz="3600" b="1" cap="none" spc="0" dirty="0">
                <a:ln w="6350" cmpd="thinThick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</a:rPr>
              <a:t>お得 </a:t>
            </a:r>
            <a:r>
              <a:rPr lang="en-US" altLang="ja-JP" sz="3600" b="1" cap="none" spc="0" dirty="0">
                <a:ln w="6350" cmpd="thinThick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</a:rPr>
              <a:t>‼</a:t>
            </a:r>
            <a:endParaRPr lang="ja-JP" altLang="en-US" sz="3600" b="1" cap="none" spc="0" dirty="0">
              <a:ln w="6350" cmpd="thinThick">
                <a:solidFill>
                  <a:srgbClr val="FFFF00"/>
                </a:solidFill>
                <a:prstDash val="solid"/>
              </a:ln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39E5AC-DA64-4500-A7D2-EAC0DCA14290}"/>
              </a:ext>
            </a:extLst>
          </p:cNvPr>
          <p:cNvSpPr/>
          <p:nvPr/>
        </p:nvSpPr>
        <p:spPr>
          <a:xfrm>
            <a:off x="583107" y="3315736"/>
            <a:ext cx="6180452" cy="83099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200" b="1" dirty="0">
                <a:ln w="0"/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12/</a:t>
            </a:r>
            <a:r>
              <a:rPr lang="en-US" altLang="ja-JP" sz="4800" b="1" dirty="0">
                <a:ln w="0"/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20</a:t>
            </a:r>
            <a:r>
              <a:rPr lang="en-US" altLang="ja-JP" sz="2800" b="1" dirty="0">
                <a:ln w="0"/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(</a:t>
            </a:r>
            <a:r>
              <a:rPr lang="ja-JP" altLang="en-US" sz="2800" b="1" dirty="0">
                <a:ln w="0"/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水</a:t>
            </a:r>
            <a:r>
              <a:rPr lang="en-US" altLang="ja-JP" sz="2800" b="1" dirty="0">
                <a:ln w="0"/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)</a:t>
            </a:r>
            <a:r>
              <a:rPr lang="ja-JP" altLang="en-US" sz="3200" b="1" dirty="0">
                <a:ln w="0"/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～</a:t>
            </a:r>
            <a:r>
              <a:rPr lang="en-US" altLang="ja-JP" sz="3200" b="1" dirty="0">
                <a:ln w="0"/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12/</a:t>
            </a:r>
            <a:r>
              <a:rPr lang="en-US" altLang="ja-JP" sz="4800" b="1" dirty="0">
                <a:ln w="0"/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25</a:t>
            </a:r>
            <a:r>
              <a:rPr lang="en-US" altLang="ja-JP" sz="2800" b="1" dirty="0">
                <a:ln w="0"/>
                <a:solidFill>
                  <a:schemeClr val="bg1"/>
                </a:solidFill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(</a:t>
            </a:r>
            <a:r>
              <a:rPr lang="ja-JP" altLang="en-US" sz="2800" b="1" dirty="0">
                <a:ln w="0"/>
                <a:solidFill>
                  <a:schemeClr val="bg1"/>
                </a:solidFill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月</a:t>
            </a:r>
            <a:r>
              <a:rPr lang="en-US" altLang="ja-JP" sz="2800" b="1" dirty="0">
                <a:ln w="0"/>
                <a:solidFill>
                  <a:schemeClr val="bg1"/>
                </a:solidFill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)</a:t>
            </a:r>
            <a:r>
              <a:rPr lang="ja-JP" altLang="en-US" sz="32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限定</a:t>
            </a:r>
            <a:endParaRPr lang="ja-JP" altLang="en-US" sz="3200" b="1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0DD2710-F5BB-4F58-BA5B-2D7B5D2D6287}"/>
              </a:ext>
            </a:extLst>
          </p:cNvPr>
          <p:cNvSpPr/>
          <p:nvPr/>
        </p:nvSpPr>
        <p:spPr>
          <a:xfrm>
            <a:off x="203020" y="2523619"/>
            <a:ext cx="14810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1200" b="1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クリスマスデート</a:t>
            </a:r>
            <a:endParaRPr lang="en-US" altLang="ja-JP" sz="1200" b="1" dirty="0">
              <a:ln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1200" b="1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やご家族への</a:t>
            </a:r>
            <a:endParaRPr lang="en-US" altLang="ja-JP" sz="1200" b="1" dirty="0">
              <a:ln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1200" b="1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プレゼントにも</a:t>
            </a:r>
            <a:endParaRPr lang="en-US" altLang="ja-JP" sz="1200" b="1" dirty="0">
              <a:ln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1200" b="1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おススメ</a:t>
            </a:r>
            <a:r>
              <a:rPr lang="ja-JP" altLang="en-US" sz="1200" b="1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♥</a:t>
            </a:r>
            <a:endParaRPr lang="ja-JP" altLang="en-US" sz="1200" b="1" cap="none" spc="0" dirty="0">
              <a:ln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8693AE0-190A-44B5-A82E-146899B9EB25}"/>
              </a:ext>
            </a:extLst>
          </p:cNvPr>
          <p:cNvSpPr/>
          <p:nvPr/>
        </p:nvSpPr>
        <p:spPr>
          <a:xfrm>
            <a:off x="1292654" y="8738354"/>
            <a:ext cx="431400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400" b="1" cap="none" spc="0" dirty="0">
                <a:ln w="0"/>
                <a:solidFill>
                  <a:srgbClr val="92D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400" b="1" cap="none" spc="0" dirty="0">
                <a:ln w="0"/>
                <a:solidFill>
                  <a:srgbClr val="92D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お二人一緒にご来店していただくことが条件です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3997196-0C1B-452B-907A-4C26614790B1}"/>
              </a:ext>
            </a:extLst>
          </p:cNvPr>
          <p:cNvSpPr txBox="1"/>
          <p:nvPr/>
        </p:nvSpPr>
        <p:spPr>
          <a:xfrm>
            <a:off x="1562582" y="4349693"/>
            <a:ext cx="4187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dirty="0">
                <a:solidFill>
                  <a:srgbClr val="90C320"/>
                </a:solidFill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ペア割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CE5044A-FBC6-4E92-B67E-4E9DC4274C4D}"/>
              </a:ext>
            </a:extLst>
          </p:cNvPr>
          <p:cNvSpPr txBox="1"/>
          <p:nvPr/>
        </p:nvSpPr>
        <p:spPr>
          <a:xfrm>
            <a:off x="3844031" y="6338214"/>
            <a:ext cx="100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FF00"/>
                </a:solidFill>
              </a:rPr>
              <a:t>フット</a:t>
            </a:r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D02B004D-125A-4A67-AEF9-16E9C49EBC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655" y="8236836"/>
            <a:ext cx="1251345" cy="921294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AC9F7D2E-1494-4896-BE04-58FAED9A30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632" y="6338830"/>
            <a:ext cx="836023" cy="627017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A1F26C4F-8A54-450C-8B9E-9F59AEAEA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918" y="6342313"/>
            <a:ext cx="952500" cy="609600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E6B5C06-479C-42F1-886E-3B91876BAB0D}"/>
              </a:ext>
            </a:extLst>
          </p:cNvPr>
          <p:cNvSpPr txBox="1"/>
          <p:nvPr/>
        </p:nvSpPr>
        <p:spPr>
          <a:xfrm>
            <a:off x="1357717" y="6298753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FF00"/>
                </a:solidFill>
              </a:rPr>
              <a:t>ボディ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66BF0FA-16B8-41C3-A931-9913A865740D}"/>
              </a:ext>
            </a:extLst>
          </p:cNvPr>
          <p:cNvSpPr/>
          <p:nvPr/>
        </p:nvSpPr>
        <p:spPr>
          <a:xfrm>
            <a:off x="1379356" y="657731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400" b="1" dirty="0">
                <a:solidFill>
                  <a:srgbClr val="FFFF00"/>
                </a:solidFill>
              </a:rPr>
              <a:t>60</a:t>
            </a:r>
            <a:r>
              <a:rPr kumimoji="1" lang="ja-JP" altLang="en-US" sz="2400" b="1" dirty="0">
                <a:solidFill>
                  <a:srgbClr val="FFFF00"/>
                </a:solidFill>
              </a:rPr>
              <a:t>分</a:t>
            </a:r>
            <a:endParaRPr lang="ja-JP" altLang="en-US" sz="2400" dirty="0">
              <a:solidFill>
                <a:srgbClr val="FFFF00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3936F1-41FF-4A60-9AE5-DF7FA0D8000B}"/>
              </a:ext>
            </a:extLst>
          </p:cNvPr>
          <p:cNvSpPr/>
          <p:nvPr/>
        </p:nvSpPr>
        <p:spPr>
          <a:xfrm>
            <a:off x="3365138" y="649174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2000" b="1" dirty="0">
                <a:solidFill>
                  <a:srgbClr val="FFFF00"/>
                </a:solidFill>
              </a:rPr>
              <a:t>＋</a:t>
            </a:r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D33A76-EDF8-4549-AD98-AA314FA7EA25}"/>
              </a:ext>
            </a:extLst>
          </p:cNvPr>
          <p:cNvSpPr/>
          <p:nvPr/>
        </p:nvSpPr>
        <p:spPr>
          <a:xfrm>
            <a:off x="3822393" y="652945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400" b="1" dirty="0">
                <a:solidFill>
                  <a:srgbClr val="FFFF00"/>
                </a:solidFill>
              </a:rPr>
              <a:t>30</a:t>
            </a:r>
            <a:r>
              <a:rPr kumimoji="1" lang="ja-JP" altLang="en-US" sz="2400" b="1" dirty="0">
                <a:solidFill>
                  <a:srgbClr val="FFFF00"/>
                </a:solidFill>
              </a:rPr>
              <a:t>分</a:t>
            </a:r>
            <a:endParaRPr lang="ja-JP" altLang="en-US" sz="2400" dirty="0">
              <a:solidFill>
                <a:srgbClr val="FFFF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278356-38B4-486C-A46B-B0A9672EBA7E}"/>
              </a:ext>
            </a:extLst>
          </p:cNvPr>
          <p:cNvSpPr txBox="1"/>
          <p:nvPr/>
        </p:nvSpPr>
        <p:spPr>
          <a:xfrm>
            <a:off x="698341" y="5630309"/>
            <a:ext cx="34287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n w="12700"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90</a:t>
            </a:r>
            <a:r>
              <a:rPr kumimoji="1" lang="ja-JP" altLang="en-US" sz="3600" dirty="0">
                <a:ln w="12700"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分</a:t>
            </a:r>
            <a:r>
              <a:rPr kumimoji="1" lang="ja-JP" altLang="en-US" sz="2800" dirty="0">
                <a:ln w="12700"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セットコース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F01112-547D-40BF-80BB-2D3DDF8D3204}"/>
              </a:ext>
            </a:extLst>
          </p:cNvPr>
          <p:cNvSpPr txBox="1"/>
          <p:nvPr/>
        </p:nvSpPr>
        <p:spPr>
          <a:xfrm>
            <a:off x="448249" y="7263544"/>
            <a:ext cx="54833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1" u="none" strike="sngStrike" kern="120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源ノ角ゴシック JP Regular" panose="020B0500000000000000" pitchFamily="34" charset="-128"/>
                <a:ea typeface="源ノ角ゴシック JP Regular" panose="020B0500000000000000" pitchFamily="34" charset="-128"/>
                <a:cs typeface="+mn-cs"/>
              </a:rPr>
              <a:t>通常</a:t>
            </a:r>
            <a:r>
              <a:rPr kumimoji="0" lang="en-US" altLang="ja-JP" sz="2800" b="0" i="1" u="none" strike="sngStrike" kern="120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¥6,804</a:t>
            </a:r>
            <a:r>
              <a:rPr kumimoji="0" lang="ja-JP" altLang="en-US" sz="2800" b="0" i="1" u="none" strike="sngStrike" kern="120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0" lang="ja-JP" altLang="en-US" sz="2400" b="0" i="1" u="none" strike="noStrike" kern="120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→</a:t>
            </a:r>
            <a:r>
              <a:rPr kumimoji="0" lang="ja-JP" altLang="en-US" sz="2000" b="0" i="1" u="none" strike="noStrike" kern="120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 </a:t>
            </a:r>
            <a:r>
              <a:rPr kumimoji="0" lang="en-US" altLang="ja-JP" sz="6000" b="0" i="1" u="sng" strike="noStrike" kern="1200" cap="none" spc="0" normalizeH="0" baseline="0" noProof="0" dirty="0">
                <a:ln w="15875">
                  <a:solidFill>
                    <a:srgbClr val="FFFF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+mn-cs"/>
              </a:rPr>
              <a:t>¥6,260</a:t>
            </a:r>
            <a:r>
              <a:rPr kumimoji="0" lang="ja-JP" altLang="en-US" sz="6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+mn-cs"/>
              </a:rPr>
              <a:t>　</a:t>
            </a:r>
            <a:r>
              <a:rPr kumimoji="0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+mn-cs"/>
              </a:rPr>
              <a:t>(544</a:t>
            </a:r>
            <a:r>
              <a:rPr kumimoji="0" lang="ja-JP" alt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+mn-cs"/>
              </a:rPr>
              <a:t>円お得） 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592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1889</TotalTime>
  <Words>61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HGP創英ﾌﾟﾚｾﾞﾝｽEB</vt:lpstr>
      <vt:lpstr>HGS創英角ｺﾞｼｯｸUB</vt:lpstr>
      <vt:lpstr>HG創英角ﾎﾟｯﾌﾟ体</vt:lpstr>
      <vt:lpstr>源ノ角ゴシック JP Bold</vt:lpstr>
      <vt:lpstr>源ノ角ゴシック JP Regular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JIN RelaxGarden</dc:creator>
  <cp:lastModifiedBy>JIN RelaxGarden</cp:lastModifiedBy>
  <cp:revision>51</cp:revision>
  <cp:lastPrinted>2017-12-06T08:43:49Z</cp:lastPrinted>
  <dcterms:created xsi:type="dcterms:W3CDTF">2017-12-01T06:47:23Z</dcterms:created>
  <dcterms:modified xsi:type="dcterms:W3CDTF">2017-12-07T07:40:00Z</dcterms:modified>
</cp:coreProperties>
</file>